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56" r:id="rId4"/>
    <p:sldId id="257" r:id="rId5"/>
    <p:sldId id="258" r:id="rId6"/>
    <p:sldId id="261" r:id="rId7"/>
    <p:sldId id="262" r:id="rId8"/>
    <p:sldId id="259" r:id="rId9"/>
    <p:sldId id="260" r:id="rId10"/>
    <p:sldId id="270" r:id="rId11"/>
    <p:sldId id="264" r:id="rId12"/>
    <p:sldId id="263" r:id="rId13"/>
    <p:sldId id="265" r:id="rId14"/>
    <p:sldId id="271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54243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62102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730596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300060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6695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20768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99534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843443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348183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50378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084999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C7408-8738-4350-91A4-6B13AB98D735}" type="datetimeFigureOut">
              <a:rPr lang="en-IN" smtClean="0"/>
              <a:t>08-10-2015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000F-4281-4C59-93DD-CC1FE9C728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13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281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088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4796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31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04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81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04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19" y="-171400"/>
            <a:ext cx="9172819" cy="70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04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67" y="14954"/>
            <a:ext cx="9158567" cy="684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8256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04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last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100"/>
            <a:ext cx="9165581" cy="6380228"/>
          </a:xfrm>
        </p:spPr>
      </p:pic>
    </p:spTree>
    <p:extLst>
      <p:ext uri="{BB962C8B-B14F-4D97-AF65-F5344CB8AC3E}">
        <p14:creationId xmlns:p14="http://schemas.microsoft.com/office/powerpoint/2010/main" val="29744145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281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9480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538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65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34"/>
            <a:ext cx="9144000" cy="684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04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04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81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04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81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04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0</Words>
  <Application>Microsoft Office PowerPoint</Application>
  <PresentationFormat>On-screen Show (4:3)</PresentationFormat>
  <Paragraphs>0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KPC-SRINIVAS</dc:creator>
  <cp:lastModifiedBy>KPC-SRINIVAS</cp:lastModifiedBy>
  <cp:revision>11</cp:revision>
  <dcterms:created xsi:type="dcterms:W3CDTF">2015-10-07T12:16:35Z</dcterms:created>
  <dcterms:modified xsi:type="dcterms:W3CDTF">2015-10-08T10:31:50Z</dcterms:modified>
</cp:coreProperties>
</file>